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6"/>
  </p:normalViewPr>
  <p:slideViewPr>
    <p:cSldViewPr snapToGrid="0">
      <p:cViewPr varScale="1">
        <p:scale>
          <a:sx n="115" d="100"/>
          <a:sy n="115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88FDD-C383-DF4A-907F-ADF64714E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0281E0-C407-F0AA-67E0-C2A1E8941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680EF5-0F84-6113-EA32-C233E9C5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DE5B18-37E5-EA09-82C2-26C7EAE9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AD601-DF0D-AE50-0C5E-AAA02C3D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57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B82BF-4CDC-2DB7-9034-B8304B4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09FAE5-DDCB-0730-4E05-ADA865083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72E724-E28A-EE19-40D7-DDF115BB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6E9DC-D99E-157F-D492-0C2137B4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B6095F-FDD0-D295-38C2-E1579BA1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67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033447-BFC0-A114-46D3-CD18322D8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FB106A-3FDD-146A-E2EF-47B14DA3A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E5EE7-9A70-8ABD-3090-82F538C1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7D0E25-DB4C-E462-CDA3-5683BD01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C025B7-0EFF-95C9-63BF-720E3602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4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6B9C3-E4E7-E45B-43DC-2D25459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41C32-03DF-B24C-99FA-0468D38A5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15BF4-171E-5AC9-3B48-2BF03A38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3813F1-BA8B-F6DB-2DAF-7DFBAEC0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3DE46-51A4-FC74-645A-4B7EA707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6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E7B66-740B-3B7F-A6E5-BE4E5CDF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376DB8-ED0C-8134-D571-B743BC29A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283AF-B33E-084D-1A3E-69A8683D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544A2-75CE-BDAB-C5C9-F49488A7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1DD039-C5F3-B668-3E4A-58EF4330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66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F29B8-9E21-BE79-72DC-9FB4BB43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BDA21-C4E7-83EF-E46B-81B68F615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59729F-866D-1297-039E-EDE73E0F7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FC4328-9199-33FC-2F03-F0A2E072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E72AC-6EB3-549D-86F4-37471408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09383B-775C-1DB6-C359-69395EF1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91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15705-5D62-9FE6-BA1D-3EF9D59A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7C27C4-3115-A44F-6AAF-07D689A58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7A3307-74EF-6623-CEAE-78AEA0A5E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BA044F-9E0F-D881-5633-87E64ABF4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012D64-6559-D344-F1CF-B269B684E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E07BFF-4307-5BA0-3816-031F842D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AF9CCD-EFBE-3347-F55F-C8A7CBBB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A12D25-7BF6-7B08-691F-BECF5A4C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6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A6C33-E2F1-491F-5F8C-C1126A46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28990C-9AE5-E837-9F07-9A06308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4B36A7-0BCC-4AD8-7F50-3807EE18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379736-BF11-F43B-37A8-F4B1C589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31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5C43BE-5B26-42DC-C6C1-3C9501CA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C23BB9-88C0-8D2C-9D60-48F886C0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405914-D735-9A98-3D0F-794CB1A5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32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316A9-F5EF-45C5-AD32-311FE6EA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B7492-FF4C-BCCA-1567-AA2F7E9D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ABEC06-4C2D-AD81-46E8-715AC02EA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EE1704-D06C-81AC-9124-7D9B46996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1A2987-9504-F599-DF92-C101F6E0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DCAFE7-3A5F-E722-BAA9-1CAB4EFD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71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98ED2-D04E-FD40-6DC9-082A220E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D760E0-4C8F-956A-20FF-B3BE7C22B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905834-9821-97C5-AFB9-832E4EF55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DAAD78-6DD7-18A0-68C3-2C11818E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F2E200-2F88-CDA1-3432-C271C2E1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701C0B-FFCD-DDCD-CF35-DB5A5B5A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8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69E78-1712-991A-8764-701BF68A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9111C2-DB62-D594-CC2E-7DCE588E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F9BFAD-3DA4-339A-5B84-CA7920820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2AA9-806A-6440-96D1-E672E8F00B45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B9B81C-5F38-661B-B2B4-1536461B5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2112A3-49C0-167B-52A2-919A7F669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F9F83-6151-A84D-8F9D-8AF50B5BA9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98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4559F-BA8A-CC2B-A9CF-DCDCC77B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41D92A-53FE-0D72-7530-74A0721B9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59871C6-F2EC-5DD4-275A-C5ABB7FD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E858B2A-2EF7-2A2B-4A3A-85DEA987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01800"/>
            <a:ext cx="7772400" cy="26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8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19577D-052A-8AAD-5630-D78BD91C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612900"/>
            <a:ext cx="7772400" cy="25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4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08FA9-61AF-FFEE-A964-FE8E5F22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2F43E26-BF63-3AB9-7B41-84299C76C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204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программное обеспечение, Мультимедийное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5DBA719-D76C-7CFF-3648-7D2329FD8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8" t="24584" r="16174" b="43411"/>
          <a:stretch/>
        </p:blipFill>
        <p:spPr>
          <a:xfrm>
            <a:off x="838200" y="1242646"/>
            <a:ext cx="7414846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программное обеспечение, Мультимедийное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1D0D8F15-BBDF-AEFC-A784-91A9A827C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7" t="44994" r="20850" b="26480"/>
          <a:stretch/>
        </p:blipFill>
        <p:spPr>
          <a:xfrm>
            <a:off x="1688123" y="1843088"/>
            <a:ext cx="6072554" cy="2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39B74-F174-8A16-0CC7-6D890224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письм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24E01F0-8CB0-E279-C2C9-F7C768E9C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15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ACBDE-218E-BF44-F476-9E8928A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Шрифт, письм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2EBADA-CD67-AA1E-5BFF-892888C22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801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1DB29-FFC9-5849-604B-1D7C6FEB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диаграмма, линия, оригами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ED11B02-240B-D437-20C5-72ABCAA86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600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8D9B2-2D05-AE51-FB50-0920A5A5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графическая вста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2E2ED0F-21A9-2C00-1EAE-81A520115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172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7B00892-D2BC-E384-B974-54FC1D9C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413"/>
            <a:ext cx="9339929" cy="28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64DF6D-8758-A31E-A56D-346D20B3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28" y="2139653"/>
            <a:ext cx="7772400" cy="25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38B5B9E-AA9E-23FE-68CD-11E66948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244600"/>
            <a:ext cx="7772400" cy="37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E17B8-88D6-0B8A-AD7D-FAA64154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606550"/>
            <a:ext cx="7772400" cy="25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6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39914-A3C0-F9F6-5AA5-2C0BEE4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924" y="0"/>
            <a:ext cx="14065744" cy="73827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45018-AF9D-ADD6-EF92-E5F04D08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466658-F49C-0879-64A4-403C444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6544" y="0"/>
            <a:ext cx="14065744" cy="7382706"/>
          </a:xfrm>
        </p:spPr>
      </p:pic>
      <p:pic>
        <p:nvPicPr>
          <p:cNvPr id="3" name="Объект 4" descr="Изображение выглядит как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2517B-7CCA-A81C-36E6-44FEB51A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144" y="152400"/>
            <a:ext cx="14065744" cy="73827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DE6FD8-A14B-9AAA-FA91-FB2FC3CC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206500"/>
            <a:ext cx="7772400" cy="31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95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Macintosh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Цисарук Мария Сергеевна</dc:creator>
  <cp:lastModifiedBy>Цисарук Мария Сергеевна</cp:lastModifiedBy>
  <cp:revision>2</cp:revision>
  <dcterms:created xsi:type="dcterms:W3CDTF">2024-06-06T06:34:09Z</dcterms:created>
  <dcterms:modified xsi:type="dcterms:W3CDTF">2024-06-15T11:47:12Z</dcterms:modified>
</cp:coreProperties>
</file>